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63" r:id="rId4"/>
    <p:sldId id="264" r:id="rId5"/>
    <p:sldId id="268" r:id="rId6"/>
    <p:sldId id="269" r:id="rId7"/>
    <p:sldId id="267" r:id="rId8"/>
    <p:sldId id="272" r:id="rId9"/>
    <p:sldId id="274" r:id="rId10"/>
    <p:sldId id="280" r:id="rId11"/>
    <p:sldId id="281" r:id="rId12"/>
    <p:sldId id="282" r:id="rId13"/>
    <p:sldId id="275" r:id="rId14"/>
    <p:sldId id="276" r:id="rId15"/>
    <p:sldId id="277" r:id="rId16"/>
    <p:sldId id="283" r:id="rId17"/>
    <p:sldId id="284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C40C25A-6839-4F8B-8110-D7A81FFB4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2C0033D2-CA22-4C2D-AB7C-20C16FE0D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1C83BE6B-44E8-44F7-830F-5AF083F1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757BFDD-BB1E-415B-8D3F-DE994D688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053AF33-A40B-41BB-B115-BDB323C8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47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8645D8B-D3B4-456C-BCAD-47A5D372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0EC55C9D-96FE-43E2-9EDC-5B62B6394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3500B9B-F4E4-49FF-92E3-6BFE677B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957A488-8053-4B47-AF9D-549A4969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2ADCFB1B-4505-4898-80A2-D91A0C31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874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2B7E79DD-CF5B-4A0F-9430-A92C47FA4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E86886B9-A827-49EB-8341-ED6733CC6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4068679-CF79-4A0A-812B-5BA36F2B8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524FA711-8A55-42CD-A94E-92E9B8CC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EA8CCFE1-9E31-48A4-BBD1-C49CFC0B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47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C3FC48A-930A-4FE9-B310-0B404D3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5F267A0-7B13-43BC-81E4-F6E1F2F4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ED8221B-AE0C-4369-9EC4-F542F0A58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BE90278-DA2F-42C3-BA36-80E75BBE8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B80057B-AEDC-477B-A306-BF08B22A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951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434EDF1-F78A-4ED4-BAD5-051AADA1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85A7CD8F-1C58-4AE3-8C36-BED1963C8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8C0CDEA-0A2E-497C-8A44-3C84D583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926C382-F416-40DE-8679-340D4494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FF99DF2-B02B-4F30-ADA6-63E2A57C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585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634111-1B40-43F5-A08C-064B61AC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2C6CF42-94D7-4C7A-A4A2-5DE532936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76AFBEA3-7A31-4048-90BE-49E933F5E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187C2DF-2C85-45C3-99B9-035365AB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10D50D31-A024-47E7-B536-D51E6F588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CE8B886D-B361-48B5-86B9-EF55246C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068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40F11B9-BF59-4215-8328-67FCBFDD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72562035-7E1B-4DA0-AFBB-DB46B9623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6F5193BF-8C9F-480B-A96F-14574C5EF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72DACB8-0874-4633-9DCC-2F60D7583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2A36F0A8-E5CF-40E8-9FC7-5A3399BF4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29F45C76-3676-4616-A4C7-9E15023F7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CCAECB8B-9B95-4A0F-BE00-C01B6639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EADD2448-2175-471E-9604-580A1715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350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40BC5FD-8CC3-46F7-8935-7324CA05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6A03BB9B-64B7-4303-8BFC-97BA39A3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B9E134F5-D1BD-49E5-8B9D-79BCA518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D235D607-61CF-4A36-B124-0D65DFA8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679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3A1F70F6-EEC1-459E-8220-A3A3049A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9982F50E-EF47-4C2D-8392-0C8660F3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158CA79C-960C-4BB7-A582-644C15D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63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69A2C2D-C5B6-455F-B9AF-96109E60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8F638A5-609D-42A1-8922-A1FA9EF05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4309FC21-1129-45A0-93EF-6A5552794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DC6B39FE-9B64-496C-9010-F22F2E11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5A3B94B8-C14A-4764-9FD2-AB74229A7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E19FF48F-1C69-4B60-9708-4E64514A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05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911982-102C-4BA1-9364-6FDF05529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2E2931A6-11E8-4431-8744-1DC22D2AA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0F5D9085-40D3-414D-A621-079673146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0BAEE6B4-4CF2-4CA1-A74A-D54D85F8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F83F8C6F-5A12-411B-8198-D5EF2286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6A9BC76C-42F3-46CA-9F89-D68D45DD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159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87CEE596-B5D0-4731-B3D2-2CAE87C8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B304EB61-B48D-4F30-B8CA-4C8C6E7BA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D62B7C0-C0E1-45AE-A29A-509F0FD7C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0D344-8836-4B22-9671-9BA936694223}" type="datetimeFigureOut">
              <a:rPr lang="en-ID" smtClean="0"/>
              <a:t>23/06/2020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D03C11E-C557-4D0B-9AD2-EDDCAE183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4E6BC7B0-BF91-4C9B-8291-CF44E1EF4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8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Tampungan Konten 8">
            <a:extLst>
              <a:ext uri="{FF2B5EF4-FFF2-40B4-BE49-F238E27FC236}">
                <a16:creationId xmlns:a16="http://schemas.microsoft.com/office/drawing/2014/main" id="{2B34D251-15B7-4DFB-A9AF-9131B95A0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2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619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anda, foto, memegang, pria&#10;&#10;Deskripsi dihasilkan secara otomatis">
            <a:extLst>
              <a:ext uri="{FF2B5EF4-FFF2-40B4-BE49-F238E27FC236}">
                <a16:creationId xmlns:a16="http://schemas.microsoft.com/office/drawing/2014/main" id="{E26A9ED5-CE69-4B98-AED9-E9117D03B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r="-1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604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biru, pemain, memegang, putih&#10;&#10;Deskripsi dihasilkan secara otomatis">
            <a:extLst>
              <a:ext uri="{FF2B5EF4-FFF2-40B4-BE49-F238E27FC236}">
                <a16:creationId xmlns:a16="http://schemas.microsoft.com/office/drawing/2014/main" id="{72F91441-AAB3-45F1-B12A-AD488F945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2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25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putih, duduk, besar, biru&#10;&#10;Deskripsi dihasilkan secara otomatis">
            <a:extLst>
              <a:ext uri="{FF2B5EF4-FFF2-40B4-BE49-F238E27FC236}">
                <a16:creationId xmlns:a16="http://schemas.microsoft.com/office/drawing/2014/main" id="{327DEAB5-A1AC-4707-A15D-C141EA36A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2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7359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monitor, bus, pemain, biru&#10;&#10;Deskripsi dihasilkan secara otomatis">
            <a:extLst>
              <a:ext uri="{FF2B5EF4-FFF2-40B4-BE49-F238E27FC236}">
                <a16:creationId xmlns:a16="http://schemas.microsoft.com/office/drawing/2014/main" id="{6B6957F5-8CFF-4DC7-947F-B44B4615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5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2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komputer, tanda, meja&#10;&#10;Deskripsi dihasilkan secara otomatis">
            <a:extLst>
              <a:ext uri="{FF2B5EF4-FFF2-40B4-BE49-F238E27FC236}">
                <a16:creationId xmlns:a16="http://schemas.microsoft.com/office/drawing/2014/main" id="{58DFCC26-A526-4DC0-BF7D-711973AFE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7" b="203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037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95F6B6BF-C2AB-4DA0-9A0C-279300C32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0" b="99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80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jam, wanita&#10;&#10;Deskripsi dihasilkan secara otomatis">
            <a:extLst>
              <a:ext uri="{FF2B5EF4-FFF2-40B4-BE49-F238E27FC236}">
                <a16:creationId xmlns:a16="http://schemas.microsoft.com/office/drawing/2014/main" id="{D05E33D8-B783-4DAF-A02C-9CC4ACDAE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foto, wanita, jam, hitam&#10;&#10;Deskripsi dihasilkan secara otomatis">
            <a:extLst>
              <a:ext uri="{FF2B5EF4-FFF2-40B4-BE49-F238E27FC236}">
                <a16:creationId xmlns:a16="http://schemas.microsoft.com/office/drawing/2014/main" id="{7F5BA0B9-EB30-445B-B579-7A6943B8B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633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ampungan Konten 12">
            <a:extLst>
              <a:ext uri="{FF2B5EF4-FFF2-40B4-BE49-F238E27FC236}">
                <a16:creationId xmlns:a16="http://schemas.microsoft.com/office/drawing/2014/main" id="{C5C9DD42-52D7-4447-AF99-CD23A20CF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15" name="Tampungan Konten 8">
            <a:extLst>
              <a:ext uri="{FF2B5EF4-FFF2-40B4-BE49-F238E27FC236}">
                <a16:creationId xmlns:a16="http://schemas.microsoft.com/office/drawing/2014/main" id="{13352273-A033-449F-BEB2-0EBA073EE5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5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26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9E842497-FCDE-4EAD-B550-68B7A297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06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663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anda&#10;&#10;Deskripsi dihasilkan secara otomatis">
            <a:extLst>
              <a:ext uri="{FF2B5EF4-FFF2-40B4-BE49-F238E27FC236}">
                <a16:creationId xmlns:a16="http://schemas.microsoft.com/office/drawing/2014/main" id="{81F5C186-F23A-40CE-8680-B4D1321ED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36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Tampungan Konten 12" descr="Sebuah gambar berisi monitor, meja, jendela, ruang&#10;&#10;Deskripsi dihasilkan secara otomatis">
            <a:extLst>
              <a:ext uri="{FF2B5EF4-FFF2-40B4-BE49-F238E27FC236}">
                <a16:creationId xmlns:a16="http://schemas.microsoft.com/office/drawing/2014/main" id="{9DF5E836-0D99-4DCD-AE86-6C80B8398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59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meja, komputer&#10;&#10;Deskripsi dihasilkan secara otomatis">
            <a:extLst>
              <a:ext uri="{FF2B5EF4-FFF2-40B4-BE49-F238E27FC236}">
                <a16:creationId xmlns:a16="http://schemas.microsoft.com/office/drawing/2014/main" id="{F98F183A-A2F3-45EA-97FE-392AD71C6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9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2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Tampungan Konten 12" descr="Sebuah gambar berisi tanda, duduk, air, besar&#10;&#10;Deskripsi dihasilkan secara otomatis">
            <a:extLst>
              <a:ext uri="{FF2B5EF4-FFF2-40B4-BE49-F238E27FC236}">
                <a16:creationId xmlns:a16="http://schemas.microsoft.com/office/drawing/2014/main" id="{4098A048-A9F4-4DD8-A4CD-5953D8AA1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2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&#10;&#10;Deskripsi dihasilkan secara otomatis">
            <a:extLst>
              <a:ext uri="{FF2B5EF4-FFF2-40B4-BE49-F238E27FC236}">
                <a16:creationId xmlns:a16="http://schemas.microsoft.com/office/drawing/2014/main" id="{26AEEBEC-4423-43F4-B8A1-804BACF1E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7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monitor, duduk, merah, memegang&#10;&#10;Deskripsi dihasilkan secara otomatis">
            <a:extLst>
              <a:ext uri="{FF2B5EF4-FFF2-40B4-BE49-F238E27FC236}">
                <a16:creationId xmlns:a16="http://schemas.microsoft.com/office/drawing/2014/main" id="{DE1C511B-B4EE-448E-A248-0CFD93C8C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5" b="2177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5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jam&#10;&#10;Deskripsi dihasilkan secara otomatis">
            <a:extLst>
              <a:ext uri="{FF2B5EF4-FFF2-40B4-BE49-F238E27FC236}">
                <a16:creationId xmlns:a16="http://schemas.microsoft.com/office/drawing/2014/main" id="{DF4BA342-A017-4EA9-A199-313E981A3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49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foto, duduk, tanda, biru&#10;&#10;Deskripsi dihasilkan secara otomatis">
            <a:extLst>
              <a:ext uri="{FF2B5EF4-FFF2-40B4-BE49-F238E27FC236}">
                <a16:creationId xmlns:a16="http://schemas.microsoft.com/office/drawing/2014/main" id="{59F823A3-CA96-4DBC-9822-A6FB53672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6344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0</Words>
  <Application>Microsoft Office PowerPoint</Application>
  <PresentationFormat>Layar Lebar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Tema Office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Mso33191</dc:creator>
  <cp:lastModifiedBy>Mso33191</cp:lastModifiedBy>
  <cp:revision>6</cp:revision>
  <dcterms:created xsi:type="dcterms:W3CDTF">2020-06-22T10:07:37Z</dcterms:created>
  <dcterms:modified xsi:type="dcterms:W3CDTF">2020-06-23T13:39:40Z</dcterms:modified>
</cp:coreProperties>
</file>